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66" r:id="rId6"/>
    <p:sldId id="262" r:id="rId7"/>
    <p:sldId id="276" r:id="rId8"/>
    <p:sldId id="267" r:id="rId9"/>
    <p:sldId id="272" r:id="rId10"/>
    <p:sldId id="271" r:id="rId11"/>
    <p:sldId id="273" r:id="rId12"/>
    <p:sldId id="274" r:id="rId13"/>
    <p:sldId id="275" r:id="rId14"/>
    <p:sldId id="268" r:id="rId15"/>
    <p:sldId id="277" r:id="rId16"/>
    <p:sldId id="270" r:id="rId17"/>
    <p:sldId id="269" r:id="rId18"/>
    <p:sldId id="264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950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01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531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6324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057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380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46890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273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598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451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85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511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900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1182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361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5895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593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559AD85-14BF-43CB-900B-1E8D755458CA}" type="datetimeFigureOut">
              <a:rPr lang="ru-RU" smtClean="0"/>
              <a:t>12.11.2024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4A94417-68FB-418E-8D6A-0E2ADAD18A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510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spirini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36295" y="2221832"/>
            <a:ext cx="9144000" cy="2294020"/>
          </a:xfrm>
        </p:spPr>
        <p:txBody>
          <a:bodyPr>
            <a:normAutofit/>
          </a:bodyPr>
          <a:lstStyle/>
          <a:p>
            <a: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 </a:t>
            </a:r>
            <a:r>
              <a:rPr lang="en-US" sz="4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'n' Drones</a:t>
            </a:r>
            <a: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07. Детектор препятствий</a:t>
            </a:r>
            <a:b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https://t.me/spirinis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17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в открытом пространстве, дальнее обнаружение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609" y="51618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78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в открытом пространстве, дальнее обнаружение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1618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6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в открытом пространстве, дальнее обнаружение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218" y="51618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9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Обнаружение по курсу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09" y="50210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7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эффективен при маневрировании в узких местах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09" y="51618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4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эффективен при маневрировании в узких местах 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5" y="490650"/>
            <a:ext cx="5492115" cy="317754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900" y="490650"/>
            <a:ext cx="5486400" cy="33147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427" y="3668190"/>
            <a:ext cx="5492115" cy="317754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185" y="3668190"/>
            <a:ext cx="5492115" cy="317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0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связи с организационными трудностями и очень низкой скоростью ответов представителя ЦУГАМ и экспертов необходимое оборудование приехало не полностью и за 2 дня до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дедлайна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Можем представить только концепцию и повторить список необходимого оборудования.</a:t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полёте при изменении скорости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ощутимо качается вокруг поперечной оси, что слепило бы алгоритм. Для борьбы с этим планировалось собрать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гиростабилизированный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поперечной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подвес для массива дальномеров и камеры, используя гироскоп-акселерометр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MPU6050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сервопривод. Вычислителем служил бы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3 Model B</a:t>
            </a:r>
            <a:r>
              <a:rPr lang="it-I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без костылей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поддерживает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широкоугольную камеру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Camera Module 3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120 градусов. Такой угол обзора даёт приемлемое для пилотирования в помещении количество информации, показывает преимущество нашей разработки.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33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89574" y="1835563"/>
            <a:ext cx="10233800" cy="4783897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Массив дальномеров должен был состоять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из:</a:t>
            </a:r>
          </a:p>
          <a:p>
            <a:pPr>
              <a:lnSpc>
                <a:spcPct val="100000"/>
              </a:lnSpc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курсового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ультразвукового дальномера RCWL-1605 обеспечивающего обнаружение в пределах 4 метров. Благодаря своей конструкции дальномер способен обнаруживать белые, однотонные, отражающие, прозрачные объекты, объекты типа кусов, которые лазерный дальномер счёл бы шумом, из-за частого попадания в промежутки между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ветками,</a:t>
            </a:r>
          </a:p>
          <a:p>
            <a:pPr>
              <a:lnSpc>
                <a:spcPct val="10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урсового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одноточечного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лидара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TF-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Luna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обеспечивающего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быстрое точное обнаружение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пределах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 метров с частотой 100Гц,</a:t>
            </a:r>
          </a:p>
          <a:p>
            <a:pPr>
              <a:lnSpc>
                <a:spcPct val="100000"/>
              </a:lnSpc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Двух модулей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лазерного дальномера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GY-VL53L0XV2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разнесённых в горизонтальной плоскости на углы 30 и -30 градусов от курса, обеспечивающих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обнаружение в пределах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метров, защищающих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от столкновений по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косательной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Питание предполагалось обеспечивать от аккумулятора обещанного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преобразователем напряжения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DC-DC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CC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XL4015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57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80737"/>
            <a:ext cx="10515600" cy="744204"/>
          </a:xfrm>
        </p:spPr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04256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Предложено решение, способное работать в тёмных помещениях, обнаруживать прозрачные, однотонные, отражающие, белые, не плотные объекты по курсу за счёт массива дальномеров, получая информацию с высокой частотой, а так же десятки раз в секунду получать измерения в сотнях точек в широком комфортном для пилотирования углу обзора.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Измерения с камеры представлены и могут быть отданы полётному контроллеру или переданы оператору в форме двумерного массива «опасных» точек-направлений в поле зрения камеры. Точки могут быть описаны как сеткой координат, так и векторами от центра кадра. Данные можно считать бинарными, как требовалось в ТЗ, либо получать информацию о скорости в процентах и направлении перемещения объектов в каждой точке.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Главное преимущество решения – получение большого количества информации. На кадрах выше угол обзора в 155 градусов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синим прямоугольником обведено то, что мы будем видеть при угле обзора 60 градусов.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71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Техническое задание: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Определять </a:t>
            </a:r>
            <a:r>
              <a:rPr lang="ru-RU" dirty="0"/>
              <a:t>наличие препятствий/объектов в </a:t>
            </a:r>
            <a:r>
              <a:rPr lang="ru-RU" dirty="0" smtClean="0"/>
              <a:t>заданном телесном </a:t>
            </a:r>
            <a:r>
              <a:rPr lang="ru-RU" dirty="0"/>
              <a:t>угле и передавать информацию о дистанции до них по UART, а </a:t>
            </a:r>
            <a:r>
              <a:rPr lang="ru-RU" dirty="0" smtClean="0"/>
              <a:t>также обеспечивать </a:t>
            </a:r>
            <a:r>
              <a:rPr lang="ru-RU" dirty="0"/>
              <a:t>"бинарный" режим работы: логический </a:t>
            </a:r>
            <a:r>
              <a:rPr lang="ru-RU" dirty="0" smtClean="0"/>
              <a:t>0, </a:t>
            </a:r>
            <a:r>
              <a:rPr lang="ru-RU" dirty="0"/>
              <a:t>если </a:t>
            </a:r>
            <a:r>
              <a:rPr lang="ru-RU" dirty="0" smtClean="0"/>
              <a:t>препятствие дальше </a:t>
            </a:r>
            <a:r>
              <a:rPr lang="ru-RU" dirty="0"/>
              <a:t>пороговой дистанции; 1, если ближе.</a:t>
            </a:r>
          </a:p>
          <a:p>
            <a:r>
              <a:rPr lang="ru-RU" dirty="0" smtClean="0"/>
              <a:t>Диапазон </a:t>
            </a:r>
            <a:r>
              <a:rPr lang="ru-RU" dirty="0"/>
              <a:t>дистанций: от 0.5 до </a:t>
            </a:r>
            <a:r>
              <a:rPr lang="ru-RU" dirty="0" smtClean="0"/>
              <a:t>8м,</a:t>
            </a:r>
          </a:p>
          <a:p>
            <a:r>
              <a:rPr lang="ru-RU" dirty="0" smtClean="0"/>
              <a:t>Частота </a:t>
            </a:r>
            <a:r>
              <a:rPr lang="ru-RU" dirty="0"/>
              <a:t>измерений: от </a:t>
            </a:r>
            <a:r>
              <a:rPr lang="ru-RU" dirty="0" smtClean="0"/>
              <a:t>100Гц,</a:t>
            </a:r>
          </a:p>
          <a:p>
            <a:r>
              <a:rPr lang="ru-RU" dirty="0" smtClean="0"/>
              <a:t>Скорость </a:t>
            </a:r>
            <a:r>
              <a:rPr lang="ru-RU" dirty="0"/>
              <a:t>движения </a:t>
            </a:r>
            <a:r>
              <a:rPr lang="ru-RU" dirty="0" err="1"/>
              <a:t>дрона</a:t>
            </a:r>
            <a:r>
              <a:rPr lang="ru-RU" dirty="0"/>
              <a:t>: до 50м/с</a:t>
            </a:r>
            <a:r>
              <a:rPr lang="ru-RU" dirty="0" smtClean="0"/>
              <a:t>,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Прямо во время трансляции телесный угол был определён 60 градусами.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50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Идея: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трансляции был уточнён размер объектов, рекомендовано использовать не камеру, а датчики.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посчитать, то на расстоянии 8м в угле обзора 60 градусов поместится чуть больше 1000 объектов 30*30 см, на расстоянии 4 м ±266 объектов, и это всё ещё мерить от 100Гц. Нужно 1000 дальномеров в 1000 направлений. Просто очень много.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Решено использовать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ашинное зрение, для охвата большого угла в связке с дальномерами, для получения точного расстояния быстро.</a:t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96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Машинное зрение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связи с ограниченными вычислительными мощностями нужно применять алгоритмическое машинное зрение. Идея состоит в использовании эффекта параллакса вместе с технологией оптического потока(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Optical flow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которая рассчитывает векторы сдвига пикселей от кадра к кадру.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Чем объект ближе, тем он быстрее двигается на видео. Правда, оказалось, что если лететь прямо в объект, он не очень то и двигается. Поэтому по направлению движения необходим массив дальномеров.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75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точной работы алгоритма нужна особая сцена кадра, где опасные детектируемые объекты располагаются ближе к камере, на расстоянии от общего фона кадра. При этом условии за счёт эффекта параллакса объект будет двигаться по кадру быстрее, чем фон, что позволит его детектировать.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накладывает довольно большие ограничения на степени свободы полёта, если рассматривать художественный полёт в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жанре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ристайл, вырезки которого продемонстрированы на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 именно: полёт должен происходить по как можно более прямым траекториям в направлении продольной оси ЛА без скольжения и заметных угловых скоростей. Иначе в векторы смещения пикселей добавляется составляющая от угловой скорости или скольжения. Алгоритм слепнет. Предполагаем, что автопилот, для которого разрабатывается система, будет летать именно квадратно-параллельно носом вперёд, что нивелирует ограничения.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77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Вектора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09" y="516188"/>
            <a:ext cx="10750582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04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Четверть_бочка_кобра влево. Алгоритм слепнет.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77" y="495663"/>
            <a:ext cx="10655046" cy="6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2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Детектирование небольших объектов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86" y="588064"/>
            <a:ext cx="10498828" cy="610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09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5250"/>
            <a:ext cx="10515600" cy="42093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Детектирование небольших 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объектов в широком углу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56" y="516188"/>
            <a:ext cx="10724198" cy="62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1627</TotalTime>
  <Words>744</Words>
  <Application>Microsoft Office PowerPoint</Application>
  <PresentationFormat>Широкоэкранный</PresentationFormat>
  <Paragraphs>49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Corbel</vt:lpstr>
      <vt:lpstr>Times New Roman</vt:lpstr>
      <vt:lpstr>Глубина</vt:lpstr>
      <vt:lpstr>Команда Dev 'n' Drones Тема 07. Детектор препятствий https://t.me/spirinis</vt:lpstr>
      <vt:lpstr>Техническое задание:</vt:lpstr>
      <vt:lpstr>Идея:</vt:lpstr>
      <vt:lpstr>Машинное зрение</vt:lpstr>
      <vt:lpstr>Алгоритм</vt:lpstr>
      <vt:lpstr>Вектора</vt:lpstr>
      <vt:lpstr>Четверть_бочка_кобра влево. Алгоритм слепнет.</vt:lpstr>
      <vt:lpstr>Детектирование небольших объектов</vt:lpstr>
      <vt:lpstr>Детектирование небольших объектов в широком углу</vt:lpstr>
      <vt:lpstr>Работа в открытом пространстве, дальнее обнаружение</vt:lpstr>
      <vt:lpstr>Работа в открытом пространстве, дальнее обнаружение</vt:lpstr>
      <vt:lpstr>Работа в открытом пространстве, дальнее обнаружение</vt:lpstr>
      <vt:lpstr>Обнаружение по курсу</vt:lpstr>
      <vt:lpstr>Алгоритм эффективен при маневрировании в узких местах</vt:lpstr>
      <vt:lpstr>Алгоритм эффективен при маневрировании в узких местах </vt:lpstr>
      <vt:lpstr>Устройство</vt:lpstr>
      <vt:lpstr>Устройство</vt:lpstr>
      <vt:lpstr>Заключение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Команда Dev 'n' Drones Тема 07. Детектор препятствий</dc:title>
  <dc:creator>Игорь</dc:creator>
  <cp:lastModifiedBy>Игорь</cp:lastModifiedBy>
  <cp:revision>34</cp:revision>
  <dcterms:created xsi:type="dcterms:W3CDTF">2024-10-13T09:30:18Z</dcterms:created>
  <dcterms:modified xsi:type="dcterms:W3CDTF">2024-11-12T18:48:58Z</dcterms:modified>
</cp:coreProperties>
</file>

<file path=docProps/thumbnail.jpeg>
</file>